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4"/>
  </p:notesMasterIdLst>
  <p:sldIdLst>
    <p:sldId id="452" r:id="rId3"/>
    <p:sldId id="257" r:id="rId4"/>
    <p:sldId id="453" r:id="rId5"/>
    <p:sldId id="260" r:id="rId6"/>
    <p:sldId id="261" r:id="rId7"/>
    <p:sldId id="262" r:id="rId8"/>
    <p:sldId id="263" r:id="rId9"/>
    <p:sldId id="264" r:id="rId10"/>
    <p:sldId id="265" r:id="rId11"/>
    <p:sldId id="454" r:id="rId12"/>
    <p:sldId id="267" r:id="rId13"/>
    <p:sldId id="476" r:id="rId14"/>
    <p:sldId id="632" r:id="rId15"/>
    <p:sldId id="269" r:id="rId16"/>
    <p:sldId id="501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20" r:id="rId42"/>
    <p:sldId id="545" r:id="rId43"/>
    <p:sldId id="546" r:id="rId44"/>
    <p:sldId id="547" r:id="rId45"/>
    <p:sldId id="548" r:id="rId46"/>
    <p:sldId id="549" r:id="rId47"/>
    <p:sldId id="270" r:id="rId48"/>
    <p:sldId id="550" r:id="rId49"/>
    <p:sldId id="551" r:id="rId50"/>
    <p:sldId id="552" r:id="rId51"/>
    <p:sldId id="553" r:id="rId52"/>
    <p:sldId id="557" r:id="rId53"/>
    <p:sldId id="558" r:id="rId54"/>
    <p:sldId id="554" r:id="rId55"/>
    <p:sldId id="555" r:id="rId56"/>
    <p:sldId id="556" r:id="rId57"/>
    <p:sldId id="559" r:id="rId58"/>
    <p:sldId id="560" r:id="rId59"/>
    <p:sldId id="561" r:id="rId60"/>
    <p:sldId id="562" r:id="rId61"/>
    <p:sldId id="563" r:id="rId62"/>
    <p:sldId id="564" r:id="rId63"/>
    <p:sldId id="565" r:id="rId64"/>
    <p:sldId id="566" r:id="rId65"/>
    <p:sldId id="567" r:id="rId66"/>
    <p:sldId id="568" r:id="rId67"/>
    <p:sldId id="569" r:id="rId68"/>
    <p:sldId id="570" r:id="rId69"/>
    <p:sldId id="571" r:id="rId70"/>
    <p:sldId id="572" r:id="rId71"/>
    <p:sldId id="573" r:id="rId72"/>
    <p:sldId id="574" r:id="rId73"/>
    <p:sldId id="575" r:id="rId74"/>
    <p:sldId id="576" r:id="rId75"/>
    <p:sldId id="577" r:id="rId76"/>
    <p:sldId id="578" r:id="rId77"/>
    <p:sldId id="281" r:id="rId78"/>
    <p:sldId id="579" r:id="rId79"/>
    <p:sldId id="580" r:id="rId80"/>
    <p:sldId id="581" r:id="rId81"/>
    <p:sldId id="582" r:id="rId82"/>
    <p:sldId id="583" r:id="rId83"/>
    <p:sldId id="584" r:id="rId84"/>
    <p:sldId id="585" r:id="rId85"/>
    <p:sldId id="586" r:id="rId86"/>
    <p:sldId id="587" r:id="rId87"/>
    <p:sldId id="588" r:id="rId88"/>
    <p:sldId id="589" r:id="rId89"/>
    <p:sldId id="590" r:id="rId90"/>
    <p:sldId id="591" r:id="rId91"/>
    <p:sldId id="592" r:id="rId92"/>
    <p:sldId id="633" r:id="rId93"/>
    <p:sldId id="594" r:id="rId94"/>
    <p:sldId id="595" r:id="rId95"/>
    <p:sldId id="596" r:id="rId96"/>
    <p:sldId id="597" r:id="rId97"/>
    <p:sldId id="598" r:id="rId98"/>
    <p:sldId id="599" r:id="rId99"/>
    <p:sldId id="600" r:id="rId100"/>
    <p:sldId id="601" r:id="rId101"/>
    <p:sldId id="602" r:id="rId102"/>
    <p:sldId id="603" r:id="rId103"/>
    <p:sldId id="604" r:id="rId104"/>
    <p:sldId id="605" r:id="rId105"/>
    <p:sldId id="606" r:id="rId106"/>
    <p:sldId id="607" r:id="rId107"/>
    <p:sldId id="304" r:id="rId108"/>
    <p:sldId id="608" r:id="rId109"/>
    <p:sldId id="609" r:id="rId110"/>
    <p:sldId id="610" r:id="rId111"/>
    <p:sldId id="611" r:id="rId112"/>
    <p:sldId id="612" r:id="rId113"/>
    <p:sldId id="613" r:id="rId114"/>
    <p:sldId id="614" r:id="rId115"/>
    <p:sldId id="615" r:id="rId116"/>
    <p:sldId id="616" r:id="rId117"/>
    <p:sldId id="617" r:id="rId118"/>
    <p:sldId id="618" r:id="rId119"/>
    <p:sldId id="619" r:id="rId120"/>
    <p:sldId id="620" r:id="rId121"/>
    <p:sldId id="621" r:id="rId122"/>
    <p:sldId id="622" r:id="rId123"/>
    <p:sldId id="623" r:id="rId124"/>
    <p:sldId id="624" r:id="rId125"/>
    <p:sldId id="625" r:id="rId126"/>
    <p:sldId id="626" r:id="rId127"/>
    <p:sldId id="627" r:id="rId128"/>
    <p:sldId id="628" r:id="rId129"/>
    <p:sldId id="629" r:id="rId130"/>
    <p:sldId id="630" r:id="rId131"/>
    <p:sldId id="631" r:id="rId132"/>
    <p:sldId id="325" r:id="rId13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3683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9895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6627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8356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847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2671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31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931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18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999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7054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263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744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263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80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1646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7ebfdb0860_1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00" cy="48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g7ebfdb08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8000" cy="401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70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7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ezenteam2.github.io/EzenCrowdFunding/gr2_ysh/user/" TargetMode="External"/><Relationship Id="rId4" Type="http://schemas.openxmlformats.org/officeDocument/2006/relationships/image" Target="../media/image2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8" y="1257805"/>
            <a:ext cx="2581275" cy="51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71" y="4947031"/>
            <a:ext cx="2628900" cy="285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271" y="5232781"/>
            <a:ext cx="5438775" cy="1085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9897" y="4887558"/>
            <a:ext cx="5567881" cy="15404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0992" y="4848126"/>
            <a:ext cx="4726521" cy="1362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0" y="4901766"/>
            <a:ext cx="4440914" cy="7087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10" y="5549124"/>
            <a:ext cx="4559182" cy="613736"/>
          </a:xfrm>
          <a:prstGeom prst="rect">
            <a:avLst/>
          </a:prstGeom>
        </p:spPr>
      </p:pic>
      <p:sp>
        <p:nvSpPr>
          <p:cNvPr id="14" name="굽은 화살표 13"/>
          <p:cNvSpPr/>
          <p:nvPr/>
        </p:nvSpPr>
        <p:spPr>
          <a:xfrm>
            <a:off x="3637137" y="4396144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5" name="굽은 화살표 14"/>
          <p:cNvSpPr/>
          <p:nvPr/>
        </p:nvSpPr>
        <p:spPr>
          <a:xfrm flipH="1">
            <a:off x="7638768" y="4432357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35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04" y="0"/>
            <a:ext cx="338339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582" y="2866128"/>
            <a:ext cx="2581275" cy="134302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797532" y="342900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6" y="2318440"/>
            <a:ext cx="3057525" cy="37814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650291" y="4423372"/>
            <a:ext cx="1260979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946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17" y="0"/>
            <a:ext cx="336176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47" y="1636649"/>
            <a:ext cx="2790825" cy="45624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516875" y="502241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0" y="3141647"/>
            <a:ext cx="2905125" cy="17335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06652" y="3917886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09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47370982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48721007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0468835"/>
              </p:ext>
            </p:extLst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화면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" y="235510"/>
            <a:ext cx="10644188" cy="498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88912" y="5219700"/>
            <a:ext cx="11317288" cy="1447800"/>
            <a:chOff x="188912" y="5219700"/>
            <a:chExt cx="11317288" cy="1447800"/>
          </a:xfrm>
        </p:grpSpPr>
        <p:pic>
          <p:nvPicPr>
            <p:cNvPr id="4099" name="Picture 3" descr="C:\Users\ezen-033\Desktop\sql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12" y="5219700"/>
              <a:ext cx="11317288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17500" y="5448300"/>
              <a:ext cx="8382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81400" y="5956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03800" y="5448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7500" y="5740400"/>
              <a:ext cx="25908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75000" y="5664200"/>
              <a:ext cx="2946400" cy="330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1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61576375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86437978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384791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ezen-033\Desktop\sql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" y="1104900"/>
            <a:ext cx="1131728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8000" y="1828800"/>
            <a:ext cx="29337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5262" y="60166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ezen-033\Desktop\sql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0"/>
            <a:ext cx="116332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74900" y="6003925"/>
            <a:ext cx="21971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5262" y="6003925"/>
            <a:ext cx="1874838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7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284363339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06484285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04248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0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2페이지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1162"/>
            <a:ext cx="7785100" cy="61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ezen-033\Desktop\sql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411162"/>
            <a:ext cx="9031288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-033\Desktop\sql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508635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24300" y="58388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7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73373893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64453466"/>
              </p:ext>
            </p:extLst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7000281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130696461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74116842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85669608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2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3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1313"/>
            <a:ext cx="8854109" cy="56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3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0500"/>
            <a:ext cx="9315450" cy="6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sql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5724419"/>
            <a:ext cx="11315996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7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83736217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8744730"/>
              </p:ext>
            </p:extLst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9213213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4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/>
        </p:blipFill>
        <p:spPr bwMode="auto">
          <a:xfrm>
            <a:off x="141505" y="152400"/>
            <a:ext cx="11942876" cy="54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ezen-033\Desktop\sql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" y="800099"/>
            <a:ext cx="10193338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05"/>
          <a:stretch/>
        </p:blipFill>
        <p:spPr bwMode="auto">
          <a:xfrm>
            <a:off x="141505" y="152400"/>
            <a:ext cx="11942876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C:\Users\ezen-033\Desktop\sql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3" y="161290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5593" y="26162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63700" y="26289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11500" y="2641600"/>
            <a:ext cx="14478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CrowdFunding2\gr2_lhj\안드xml\모바일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149225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zen-033\Desktop\모바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62706"/>
            <a:ext cx="5114925" cy="670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41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모바일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241300"/>
            <a:ext cx="5114925" cy="6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zen-033\Desktop\모바일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76200"/>
            <a:ext cx="50673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EzenCrowdFunding2\gr2_lhj\안드xml\모바일페이지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79400"/>
            <a:ext cx="3657600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EzenCrowdFunding2\gr2_lhj\안드xml\모바일페이지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79400"/>
            <a:ext cx="3686175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6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CrowdFunding2\gr2_lhj\안드xml\모바일페이지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69862"/>
            <a:ext cx="3705225" cy="646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CrowdFunding2\gr2_lhj\안드xml\모바일페이지3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169862"/>
            <a:ext cx="368617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8233699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admin_w_hj_edit_category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70863111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4378929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21988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카테고리관리수정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77800"/>
            <a:ext cx="10102850" cy="65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카테고리관리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560389"/>
            <a:ext cx="10448418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22300" y="863600"/>
            <a:ext cx="8509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3500" y="8972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추가버튼이 클릭 될 때</a:t>
            </a:r>
            <a:endParaRPr lang="en-US" altLang="ko-KR" dirty="0" smtClean="0"/>
          </a:p>
          <a:p>
            <a:r>
              <a:rPr lang="ko-KR" altLang="en-US" dirty="0" smtClean="0"/>
              <a:t>아래 추가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hidden </a:t>
            </a:r>
            <a:r>
              <a:rPr lang="ko-KR" altLang="en-US" dirty="0" smtClean="0"/>
              <a:t>속성이 </a:t>
            </a:r>
            <a:r>
              <a:rPr lang="en-US" altLang="ko-KR" dirty="0" smtClean="0"/>
              <a:t>true-false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번갈아서</a:t>
            </a:r>
            <a:r>
              <a:rPr lang="ko-KR" altLang="en-US" dirty="0" smtClean="0"/>
              <a:t> 바뀜</a:t>
            </a:r>
            <a:endParaRPr lang="ko-KR" altLang="en-US" dirty="0"/>
          </a:p>
        </p:txBody>
      </p:sp>
      <p:pic>
        <p:nvPicPr>
          <p:cNvPr id="11268" name="Picture 4" descr="C:\Users\ezen-033\Desktop\카테고리관리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9" y="4186238"/>
            <a:ext cx="5124521" cy="95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0200" y="1533526"/>
            <a:ext cx="3454400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 descr="C:\Users\ezen-033\Desktop\카테고리관리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6688"/>
            <a:ext cx="48768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zen-033\Desktop\카테고리관리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4635056"/>
            <a:ext cx="9285287" cy="20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8600" y="3222626"/>
            <a:ext cx="11414404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zen-033\Desktop\sql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45291"/>
            <a:ext cx="11461750" cy="84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sql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2" y="2111375"/>
            <a:ext cx="6192838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sql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5068888"/>
            <a:ext cx="8707438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4" y="67815"/>
            <a:ext cx="10044583" cy="6691153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883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7ebfdb0860_1_0"/>
          <p:cNvSpPr txBox="1">
            <a:spLocks noGrp="1"/>
          </p:cNvSpPr>
          <p:nvPr>
            <p:ph type="title"/>
          </p:nvPr>
        </p:nvSpPr>
        <p:spPr>
          <a:xfrm>
            <a:off x="592545" y="360480"/>
            <a:ext cx="109815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ko-KR"/>
              <a:t>피드백, 개선사항 및 다음 발표 목표</a:t>
            </a:r>
            <a:endParaRPr/>
          </a:p>
        </p:txBody>
      </p:sp>
      <p:sp>
        <p:nvSpPr>
          <p:cNvPr id="2859" name="Google Shape;2859;g7ebfdb0860_1_0"/>
          <p:cNvSpPr txBox="1">
            <a:spLocks noGrp="1"/>
          </p:cNvSpPr>
          <p:nvPr>
            <p:ph type="subTitle" idx="4294967295"/>
          </p:nvPr>
        </p:nvSpPr>
        <p:spPr>
          <a:xfrm>
            <a:off x="660275" y="1286895"/>
            <a:ext cx="10972500" cy="5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처음 계획보다 밀리는 일이 많았음</a:t>
            </a:r>
            <a:endParaRPr sz="3000"/>
          </a:p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스타일 통일 및 정교화 작업이 생각보다 쉽지 않았음</a:t>
            </a:r>
            <a:endParaRPr sz="3000"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 u="sng"/>
              <a:t>벤치마킹 할 웹 페이지</a:t>
            </a:r>
            <a:r>
              <a:rPr lang="ko-KR"/>
              <a:t>를 하나 정할것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구체적으로 완성이라고 할 만한 목표를 정하여 기간 내에 끝낼 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벤치마킹 할 웹 페이지를 참조하여 스타일에 통일성 및 정교화 향상</a:t>
            </a:r>
            <a:endParaRPr/>
          </a:p>
          <a:p>
            <a:pPr marL="685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동안에는 커뮤니케이션이 좀 더 필요할 듯</a:t>
            </a:r>
            <a:endParaRPr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중간 중간 필요한 웹 페이지 및 기능들이 자꾸 발견 됨  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기능 정의 및 요구사항 정의서 작성 단계에서 </a:t>
            </a:r>
            <a:r>
              <a:rPr lang="ko-KR" u="sng"/>
              <a:t>더욱 세밀한 기능들까지 정의할 것</a:t>
            </a:r>
            <a:endParaRPr u="sng"/>
          </a:p>
        </p:txBody>
      </p:sp>
    </p:spTree>
    <p:extLst>
      <p:ext uri="{BB962C8B-B14F-4D97-AF65-F5344CB8AC3E}">
        <p14:creationId xmlns:p14="http://schemas.microsoft.com/office/powerpoint/2010/main" val="2928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 dirty="0">
                <a:solidFill>
                  <a:srgbClr val="000000"/>
                </a:solidFill>
                <a:latin typeface="맑은 고딕"/>
              </a:rPr>
              <a:t>THANK</a:t>
            </a:r>
            <a:r>
              <a:rPr dirty="0"/>
              <a:t/>
            </a:r>
            <a:br>
              <a:rPr dirty="0"/>
            </a:br>
            <a:r>
              <a:rPr lang="en-US" sz="10000" b="0" strike="noStrike" spc="-1" dirty="0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 dirty="0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94233" y="6219731"/>
            <a:ext cx="876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ezenteam2.github.io/EzenCrowdFunding/gr2_ysh/user/index_link_byHT.html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9928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9842654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48747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433007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14069" y="1192116"/>
            <a:ext cx="12025075" cy="5509598"/>
            <a:chOff x="68978" y="1165359"/>
            <a:chExt cx="12025075" cy="5509598"/>
          </a:xfrm>
        </p:grpSpPr>
        <p:grpSp>
          <p:nvGrpSpPr>
            <p:cNvPr id="10" name="그룹 9"/>
            <p:cNvGrpSpPr/>
            <p:nvPr/>
          </p:nvGrpSpPr>
          <p:grpSpPr>
            <a:xfrm>
              <a:off x="68978" y="1165359"/>
              <a:ext cx="12025075" cy="5509598"/>
              <a:chOff x="68978" y="1165359"/>
              <a:chExt cx="12025075" cy="550959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78" y="1165359"/>
                <a:ext cx="12025075" cy="4947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6159926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731955" y="1930510"/>
            <a:ext cx="8181705" cy="2376780"/>
            <a:chOff x="3664219" y="1930510"/>
            <a:chExt cx="8181705" cy="237678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3317813"/>
              <a:ext cx="7077074" cy="832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직선 화살표 연결선 33"/>
            <p:cNvCxnSpPr>
              <a:stCxn id="24" idx="1"/>
            </p:cNvCxnSpPr>
            <p:nvPr/>
          </p:nvCxnSpPr>
          <p:spPr>
            <a:xfrm flipH="1">
              <a:off x="3664219" y="2540110"/>
              <a:ext cx="1104631" cy="777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6" idx="1"/>
            </p:cNvCxnSpPr>
            <p:nvPr/>
          </p:nvCxnSpPr>
          <p:spPr>
            <a:xfrm flipH="1" flipV="1">
              <a:off x="3872448" y="3639146"/>
              <a:ext cx="896402" cy="947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>
              <a:stCxn id="7" idx="2"/>
            </p:cNvCxnSpPr>
            <p:nvPr/>
          </p:nvCxnSpPr>
          <p:spPr>
            <a:xfrm flipH="1">
              <a:off x="7083706" y="2914477"/>
              <a:ext cx="1201597" cy="139281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0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0438155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23702238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="" xmlns:a16="http://schemas.microsoft.com/office/drawing/2014/main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="" xmlns:a16="http://schemas.microsoft.com/office/drawing/2014/main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62" y="2214244"/>
            <a:ext cx="7858125" cy="306705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>
            <a:stCxn id="2" idx="1"/>
          </p:cNvCxnSpPr>
          <p:nvPr/>
        </p:nvCxnSpPr>
        <p:spPr>
          <a:xfrm flipH="1" flipV="1">
            <a:off x="2997843" y="3532791"/>
            <a:ext cx="934419" cy="21497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6239420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80216365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9314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92208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04765118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123716"/>
            <a:ext cx="8201025" cy="315277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5" idx="1"/>
          </p:cNvCxnSpPr>
          <p:nvPr/>
        </p:nvCxnSpPr>
        <p:spPr>
          <a:xfrm flipH="1">
            <a:off x="1223513" y="1700104"/>
            <a:ext cx="2553008" cy="142925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570370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7260820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75529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32932367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217509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54678582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25458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419720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2176510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0970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757811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6688866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56565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8983928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8223691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03521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7179340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2240643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40714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715680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44208885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49348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8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1020598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02560131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6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13528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1877235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865392" y="4323516"/>
            <a:ext cx="7181850" cy="1957753"/>
            <a:chOff x="4865392" y="4323516"/>
            <a:chExt cx="7181850" cy="195775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3074" idx="2"/>
            </p:cNvCxnSpPr>
            <p:nvPr/>
          </p:nvCxnSpPr>
          <p:spPr>
            <a:xfrm flipH="1">
              <a:off x="8190154" y="5352216"/>
              <a:ext cx="266163" cy="9290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30" y="341070"/>
            <a:ext cx="3625786" cy="562035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9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477159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36093439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9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09673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66433505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1" y="1226736"/>
            <a:ext cx="8528846" cy="560529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28" y="4377289"/>
            <a:ext cx="7429500" cy="866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2" idx="1"/>
          </p:cNvCxnSpPr>
          <p:nvPr/>
        </p:nvCxnSpPr>
        <p:spPr>
          <a:xfrm flipH="1">
            <a:off x="2750270" y="4810677"/>
            <a:ext cx="1764158" cy="8959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46914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9913226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="" xmlns:a16="http://schemas.microsoft.com/office/drawing/2014/main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="" xmlns:a16="http://schemas.microsoft.com/office/drawing/2014/main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="" xmlns:a16="http://schemas.microsoft.com/office/drawing/2014/main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="" xmlns:a16="http://schemas.microsoft.com/office/drawing/2014/main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="" xmlns:a16="http://schemas.microsoft.com/office/drawing/2014/main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="" xmlns:a16="http://schemas.microsoft.com/office/drawing/2014/main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4" y="4329275"/>
              <a:ext cx="3790950" cy="2209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4174054" y="5116266"/>
              <a:ext cx="2032013" cy="3595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216685" y="466890"/>
            <a:ext cx="9651314" cy="5595243"/>
            <a:chOff x="1216685" y="466890"/>
            <a:chExt cx="9651314" cy="559524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685" y="466890"/>
              <a:ext cx="3381375" cy="24003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80" y="503757"/>
              <a:ext cx="2423185" cy="28057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749" y="469157"/>
              <a:ext cx="2381250" cy="2171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 flipV="1">
              <a:off x="6366907" y="838203"/>
              <a:ext cx="2243667" cy="11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099" idx="3"/>
            </p:cNvCxnSpPr>
            <p:nvPr/>
          </p:nvCxnSpPr>
          <p:spPr>
            <a:xfrm>
              <a:off x="4598060" y="1667040"/>
              <a:ext cx="1608007" cy="38859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4100" idx="3"/>
            </p:cNvCxnSpPr>
            <p:nvPr/>
          </p:nvCxnSpPr>
          <p:spPr>
            <a:xfrm>
              <a:off x="4598060" y="4261350"/>
              <a:ext cx="1701140" cy="18007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57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409996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8102803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83" y="1400485"/>
            <a:ext cx="5324475" cy="26289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화살표 연결선 27"/>
          <p:cNvCxnSpPr>
            <a:stCxn id="5122" idx="1"/>
          </p:cNvCxnSpPr>
          <p:nvPr/>
        </p:nvCxnSpPr>
        <p:spPr>
          <a:xfrm flipH="1">
            <a:off x="2490496" y="2714935"/>
            <a:ext cx="3325287" cy="12319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3133904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8828890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3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5438020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32327324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8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95268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46203798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2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196045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735427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9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926487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0770552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88885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:a16="http://schemas.microsoft.com/office/drawing/2014/main" xmlns="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xmlns="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xmlns="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:a16="http://schemas.microsoft.com/office/drawing/2014/main" xmlns="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:a16="http://schemas.microsoft.com/office/drawing/2014/main" xmlns="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:a16="http://schemas.microsoft.com/office/drawing/2014/main" xmlns="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63" y="648889"/>
            <a:ext cx="7829550" cy="25812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6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/>
                <a:gridCol w="619125"/>
                <a:gridCol w="2638425"/>
                <a:gridCol w="1338567"/>
                <a:gridCol w="856252"/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19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4" y="428367"/>
            <a:ext cx="8155816" cy="4588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23" y="5514925"/>
            <a:ext cx="246731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27" y="255817"/>
            <a:ext cx="8155816" cy="458847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84063" y="5064791"/>
            <a:ext cx="6124694" cy="1793209"/>
            <a:chOff x="537387" y="2976499"/>
            <a:chExt cx="11117226" cy="34164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3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="" xmlns:a16="http://schemas.microsoft.com/office/drawing/2014/main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="" xmlns:a16="http://schemas.microsoft.com/office/drawing/2014/main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="" xmlns:a16="http://schemas.microsoft.com/office/drawing/2014/main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="" xmlns:a16="http://schemas.microsoft.com/office/drawing/2014/main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="" xmlns:a16="http://schemas.microsoft.com/office/drawing/2014/main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="" xmlns:a16="http://schemas.microsoft.com/office/drawing/2014/main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3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57" y="300171"/>
            <a:ext cx="8226934" cy="425072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24709" y="5078321"/>
            <a:ext cx="3612914" cy="1190674"/>
            <a:chOff x="2853789" y="4649953"/>
            <a:chExt cx="5877745" cy="1943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789" y="5555080"/>
              <a:ext cx="1752845" cy="10383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3789" y="4649953"/>
              <a:ext cx="5877745" cy="704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6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4"/>
            <a:ext cx="11048912" cy="44793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92" y="2194727"/>
            <a:ext cx="6505575" cy="390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>
            <a:off x="4184822" y="1330125"/>
            <a:ext cx="769470" cy="10598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flipH="1">
            <a:off x="9797143" y="1240971"/>
            <a:ext cx="63154" cy="9537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2585252"/>
            <a:ext cx="5594047" cy="4857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70" y="4668985"/>
            <a:ext cx="5895975" cy="6572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70" y="5365529"/>
            <a:ext cx="1714500" cy="6762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444" y="4648899"/>
            <a:ext cx="4947666" cy="7248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292" y="5421415"/>
            <a:ext cx="6678871" cy="5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16" y="593368"/>
            <a:ext cx="6958598" cy="4171332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67" y="5060516"/>
            <a:ext cx="6619875" cy="33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67" y="5393891"/>
            <a:ext cx="6644209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304800"/>
            <a:ext cx="10048875" cy="3962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18" y="4337222"/>
            <a:ext cx="7818996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8" y="4794422"/>
            <a:ext cx="5429250" cy="504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18" y="5481251"/>
            <a:ext cx="8496300" cy="622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18" y="6169600"/>
            <a:ext cx="5937164" cy="4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9"/>
            <a:ext cx="12192000" cy="42950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4" y="4696309"/>
            <a:ext cx="8305800" cy="17526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71" y="5903289"/>
            <a:ext cx="6430410" cy="758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776" y="1821198"/>
            <a:ext cx="7660305" cy="523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776" y="1180983"/>
            <a:ext cx="69437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6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17" y="0"/>
            <a:ext cx="325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5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0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8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65" y="0"/>
            <a:ext cx="326931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97" y="979771"/>
            <a:ext cx="55340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97" y="0"/>
            <a:ext cx="309138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99" y="1038290"/>
            <a:ext cx="50292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2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2" y="137786"/>
            <a:ext cx="313346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757564"/>
            <a:ext cx="8401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58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3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84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4" y="919728"/>
            <a:ext cx="2009775" cy="1704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97" y="4613020"/>
            <a:ext cx="2506240" cy="171520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264512" y="526256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989768" y="2208581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49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4" y="0"/>
            <a:ext cx="428927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27978" y="3529511"/>
            <a:ext cx="1602462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7" y="5029553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7" y="5640440"/>
            <a:ext cx="5099459" cy="7879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613" y="963345"/>
            <a:ext cx="2686050" cy="8572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48903" y="833181"/>
            <a:ext cx="2883470" cy="9874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07167" y="4954663"/>
            <a:ext cx="5225299" cy="1548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15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4208351" y="459794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40581" y="4071089"/>
            <a:ext cx="5345270" cy="2200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11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136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3" y="3671746"/>
            <a:ext cx="5200650" cy="8001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53" y="4684225"/>
            <a:ext cx="2390775" cy="495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04194" y="3532933"/>
            <a:ext cx="5345270" cy="18900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56" y="3851919"/>
            <a:ext cx="4371975" cy="10191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4297756" y="407196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56" y="5006031"/>
            <a:ext cx="2219325" cy="762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52246" y="3851919"/>
            <a:ext cx="5421941" cy="20056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6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9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56" y="0"/>
            <a:ext cx="8481303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96171" y="541391"/>
            <a:ext cx="5421941" cy="1459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6103474" y="91230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47" y="689603"/>
            <a:ext cx="5183765" cy="1059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01" y="1896944"/>
            <a:ext cx="5824512" cy="117876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901" y="3153111"/>
            <a:ext cx="5943600" cy="1476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781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/>
                <a:gridCol w="707048"/>
                <a:gridCol w="707048"/>
                <a:gridCol w="707048"/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4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928396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095" y="3394698"/>
            <a:ext cx="23845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Drawable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파일 연결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85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/>
                <a:gridCol w="879491"/>
                <a:gridCol w="2537579"/>
                <a:gridCol w="745212"/>
                <a:gridCol w="1377344"/>
                <a:gridCol w="1406327"/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80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513"/>
            <a:ext cx="12192000" cy="51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" y="0"/>
            <a:ext cx="12192000" cy="4223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" y="126748"/>
            <a:ext cx="4129392" cy="6275646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16200000">
            <a:off x="8793932" y="3056510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762" y="3664611"/>
            <a:ext cx="3238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09"/>
            <a:ext cx="12192000" cy="423091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62536" y="4479649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3500000">
            <a:off x="7440438" y="375158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53" y="4578554"/>
            <a:ext cx="6276975" cy="923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441" y="5412171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68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3813" t="10557" r="24406" b="44371"/>
          <a:stretch/>
        </p:blipFill>
        <p:spPr>
          <a:xfrm>
            <a:off x="307818" y="99588"/>
            <a:ext cx="6319319" cy="30148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797" t="10628" r="23441" b="48237"/>
          <a:stretch/>
        </p:blipFill>
        <p:spPr>
          <a:xfrm>
            <a:off x="72428" y="3585171"/>
            <a:ext cx="6554709" cy="27975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07391" y="1960026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3500000">
            <a:off x="6426450" y="122507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608" y="2058931"/>
            <a:ext cx="6276975" cy="92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96" y="2892548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4479</Words>
  <Application>Microsoft Office PowerPoint</Application>
  <PresentationFormat>사용자 지정</PresentationFormat>
  <Paragraphs>1957</Paragraphs>
  <Slides>131</Slides>
  <Notes>48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131</vt:i4>
      </vt:variant>
    </vt:vector>
  </HeadingPairs>
  <TitlesOfParts>
    <vt:vector size="133" baseType="lpstr">
      <vt:lpstr>Office Theme</vt:lpstr>
      <vt:lpstr>Office Theme</vt:lpstr>
      <vt:lpstr>CROWD FUNDING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피드백, 개선사항 및 다음 발표 목표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ezen-033</cp:lastModifiedBy>
  <cp:revision>97</cp:revision>
  <dcterms:created xsi:type="dcterms:W3CDTF">2020-02-04T14:16:01Z</dcterms:created>
  <dcterms:modified xsi:type="dcterms:W3CDTF">2020-02-28T01:02:00Z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